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8"/>
  </p:notesMasterIdLst>
  <p:sldIdLst>
    <p:sldId id="257" r:id="rId2"/>
    <p:sldId id="301" r:id="rId3"/>
    <p:sldId id="340" r:id="rId4"/>
    <p:sldId id="288" r:id="rId5"/>
    <p:sldId id="342" r:id="rId6"/>
    <p:sldId id="298" r:id="rId7"/>
    <p:sldId id="326" r:id="rId8"/>
    <p:sldId id="329" r:id="rId9"/>
    <p:sldId id="328" r:id="rId10"/>
    <p:sldId id="300" r:id="rId11"/>
    <p:sldId id="299" r:id="rId12"/>
    <p:sldId id="341" r:id="rId13"/>
    <p:sldId id="302" r:id="rId14"/>
    <p:sldId id="350" r:id="rId15"/>
    <p:sldId id="343" r:id="rId16"/>
    <p:sldId id="344" r:id="rId17"/>
    <p:sldId id="345" r:id="rId18"/>
    <p:sldId id="347" r:id="rId19"/>
    <p:sldId id="348" r:id="rId20"/>
    <p:sldId id="349" r:id="rId21"/>
    <p:sldId id="351" r:id="rId22"/>
    <p:sldId id="352" r:id="rId23"/>
    <p:sldId id="355" r:id="rId24"/>
    <p:sldId id="353" r:id="rId25"/>
    <p:sldId id="354" r:id="rId26"/>
    <p:sldId id="259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EC8AA"/>
    <a:srgbClr val="01351A"/>
    <a:srgbClr val="026632"/>
    <a:srgbClr val="663300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45153" autoAdjust="0"/>
  </p:normalViewPr>
  <p:slideViewPr>
    <p:cSldViewPr>
      <p:cViewPr>
        <p:scale>
          <a:sx n="125" d="100"/>
          <a:sy n="125" d="100"/>
        </p:scale>
        <p:origin x="90" y="-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26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25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91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71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18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48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28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700" y="2434016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6256" y="4509120"/>
            <a:ext cx="1200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852936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29" y="1748036"/>
            <a:ext cx="516255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331640" y="192408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/>
              </a:rPr>
              <a:t>ㅁㅁ화면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86714" y="186517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06791" y="4002556"/>
            <a:ext cx="998241" cy="580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52124" y="4002557"/>
            <a:ext cx="1195163" cy="5800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6791" y="305845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86714" y="3018682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714" y="383682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 flipH="1">
            <a:off x="1835696" y="3721507"/>
            <a:ext cx="10801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833563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2915816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395888" y="2830324"/>
            <a:ext cx="3448" cy="1799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375756" y="1514198"/>
            <a:ext cx="3739590" cy="19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139952" y="1204315"/>
            <a:ext cx="0" cy="28046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2375756" y="1484784"/>
            <a:ext cx="0" cy="4079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6115346" y="1484784"/>
            <a:ext cx="0" cy="3600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1336400" y="2568126"/>
            <a:ext cx="2170891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rot="240000">
            <a:off x="2394293" y="2319299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H="1">
            <a:off x="6074820" y="2820208"/>
            <a:ext cx="6111" cy="1767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4886714" y="2537563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40" name="직선 연결선 139"/>
          <p:cNvCxnSpPr/>
          <p:nvPr/>
        </p:nvCxnSpPr>
        <p:spPr>
          <a:xfrm rot="120000">
            <a:off x="6110302" y="2306504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rot="-660000" flipH="1">
            <a:off x="6056456" y="3630134"/>
            <a:ext cx="36729" cy="19027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018409" y="1123381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메인화면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480000">
            <a:off x="2379692" y="3450973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600000">
            <a:off x="6050931" y="3445924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869286" y="5292129"/>
            <a:ext cx="6231105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메인화면에서부터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사용자별</a:t>
            </a:r>
            <a:r>
              <a:rPr lang="ko-KR" altLang="en-US" dirty="0" smtClean="0">
                <a:solidFill>
                  <a:srgbClr val="FF0000"/>
                </a:solidFill>
              </a:rPr>
              <a:t>  화면 흐름도 작성필요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54" y="3501008"/>
            <a:ext cx="1045162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554" y="4869160"/>
            <a:ext cx="1189178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impl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59832" y="1032963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Mapper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550"/>
            <a:ext cx="9144000" cy="45328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메인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1656814"/>
            <a:ext cx="9144000" cy="4940538"/>
            <a:chOff x="0" y="1656814"/>
            <a:chExt cx="9144000" cy="49405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56814"/>
              <a:ext cx="9144000" cy="494053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884368" y="1772816"/>
              <a:ext cx="432048" cy="21602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49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607"/>
            <a:ext cx="9144000" cy="37387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4221088"/>
            <a:ext cx="114891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6016" y="4365104"/>
            <a:ext cx="23762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2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8" y="1533394"/>
            <a:ext cx="7835220" cy="485739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563888" y="1772816"/>
            <a:ext cx="2880320" cy="40324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83968" y="5949280"/>
            <a:ext cx="2987793" cy="444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 </a:t>
            </a:r>
            <a:r>
              <a:rPr lang="en-US" altLang="ko-KR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33393"/>
            <a:ext cx="7632848" cy="48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8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회원가입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607"/>
            <a:ext cx="9144000" cy="373878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11760" y="4221088"/>
            <a:ext cx="11161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96408" y="4373488"/>
            <a:ext cx="2223864" cy="279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64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2492896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프로젝트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94F937-36CF-49C2-84FE-8CA3CC0B3F65}"/>
              </a:ext>
            </a:extLst>
          </p:cNvPr>
          <p:cNvSpPr txBox="1"/>
          <p:nvPr/>
        </p:nvSpPr>
        <p:spPr>
          <a:xfrm>
            <a:off x="1012757" y="2623690"/>
            <a:ext cx="7118484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신발 쇼핑몰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소개글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작성하기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!!!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9048" y="7936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프로젝트 </a:t>
            </a:r>
            <a:r>
              <a:rPr lang="ko-KR" altLang="en-US" dirty="0" err="1" smtClean="0">
                <a:solidFill>
                  <a:srgbClr val="FF0000"/>
                </a:solidFill>
              </a:rPr>
              <a:t>소개글</a:t>
            </a:r>
            <a:r>
              <a:rPr lang="ko-KR" altLang="en-US" dirty="0" smtClean="0">
                <a:solidFill>
                  <a:srgbClr val="FF0000"/>
                </a:solidFill>
              </a:rPr>
              <a:t> 작성요망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2890" y="1460715"/>
            <a:ext cx="1047376" cy="1138017"/>
            <a:chOff x="1035939" y="984500"/>
            <a:chExt cx="1401283" cy="1415689"/>
          </a:xfrm>
        </p:grpSpPr>
        <p:pic>
          <p:nvPicPr>
            <p:cNvPr id="20" name="Picture 4" descr="eclipse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52" y="984500"/>
              <a:ext cx="1050720" cy="105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035939" y="198616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Eclipse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79124" y="1409904"/>
            <a:ext cx="1047376" cy="1027038"/>
            <a:chOff x="167496" y="2706585"/>
            <a:chExt cx="1401283" cy="12776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48" y="2706585"/>
              <a:ext cx="1239460" cy="86299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7496" y="357019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e</a:t>
              </a:r>
              <a:r>
                <a:rPr lang="en-US" altLang="ko-KR" sz="16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ERD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206368" y="2996229"/>
            <a:ext cx="1047376" cy="1217287"/>
            <a:chOff x="2696787" y="982584"/>
            <a:chExt cx="1401283" cy="1514301"/>
          </a:xfrm>
        </p:grpSpPr>
        <p:pic>
          <p:nvPicPr>
            <p:cNvPr id="27" name="Picture 18" descr="java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22" y="982584"/>
              <a:ext cx="1058896" cy="105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2696787" y="2035220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JAVA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057031" y="3045255"/>
            <a:ext cx="1187901" cy="1065335"/>
            <a:chOff x="1450930" y="2706585"/>
            <a:chExt cx="1401283" cy="1325273"/>
          </a:xfrm>
        </p:grpSpPr>
        <p:pic>
          <p:nvPicPr>
            <p:cNvPr id="28" name="Picture 24" descr="github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7" t="20947" r="32965" b="23193"/>
            <a:stretch/>
          </p:blipFill>
          <p:spPr bwMode="auto">
            <a:xfrm>
              <a:off x="1759855" y="2706585"/>
              <a:ext cx="783434" cy="89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450930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</a:t>
              </a:r>
              <a:r>
                <a:rPr lang="en-US" altLang="ko-KR" sz="1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237925" y="1477311"/>
            <a:ext cx="1124302" cy="1064721"/>
            <a:chOff x="3198817" y="2707349"/>
            <a:chExt cx="1504203" cy="1324509"/>
          </a:xfrm>
        </p:grpSpPr>
        <p:pic>
          <p:nvPicPr>
            <p:cNvPr id="40" name="Picture 20" descr="mysql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424" y="2707349"/>
              <a:ext cx="1477596" cy="76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3198817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My</a:t>
              </a:r>
              <a:r>
                <a:rPr lang="en-US" altLang="ko-KR" sz="1600" b="1" dirty="0" smtClean="0">
                  <a:solidFill>
                    <a:schemeClr val="accent2"/>
                  </a:solidFill>
                </a:rPr>
                <a:t>SQL</a:t>
              </a:r>
              <a:endParaRPr lang="ko-KR" altLang="en-US" sz="1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34938" y="2951463"/>
            <a:ext cx="1047376" cy="1182427"/>
            <a:chOff x="5324398" y="2560923"/>
            <a:chExt cx="1401283" cy="14709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5324398" y="3570193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D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Beaver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46" name="Picture 2" descr="dbeaver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254" y="2560923"/>
              <a:ext cx="1154313" cy="115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847564" y="2916247"/>
            <a:ext cx="1047376" cy="1169795"/>
            <a:chOff x="7095619" y="2533553"/>
            <a:chExt cx="1401283" cy="1455221"/>
          </a:xfrm>
        </p:grpSpPr>
        <p:pic>
          <p:nvPicPr>
            <p:cNvPr id="8213" name="Picture 21" descr="마이바티스 - 해시넷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645" y="2533553"/>
              <a:ext cx="1201232" cy="120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7095619" y="357475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My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batis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058396" y="3086894"/>
            <a:ext cx="1851854" cy="1126622"/>
            <a:chOff x="5869418" y="1028278"/>
            <a:chExt cx="2477593" cy="1401514"/>
          </a:xfrm>
        </p:grpSpPr>
        <p:pic>
          <p:nvPicPr>
            <p:cNvPr id="8194" name="Picture 2" descr="Spring Framework_스프링이란? | H-web Blo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418" y="1028278"/>
              <a:ext cx="2477593" cy="102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6443610" y="2015768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spring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4950" y="4848125"/>
            <a:ext cx="1047376" cy="1332394"/>
            <a:chOff x="168275" y="4425538"/>
            <a:chExt cx="1401283" cy="1657493"/>
          </a:xfrm>
        </p:grpSpPr>
        <p:pic>
          <p:nvPicPr>
            <p:cNvPr id="8221" name="Picture 29" descr="jQuery, Java Script : AJAX에서 빌드 드롭 다운 : 예제, 구현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76" y="4425538"/>
              <a:ext cx="1226206" cy="122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8275" y="5669007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ax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81126" y="4852952"/>
            <a:ext cx="1047376" cy="1352177"/>
            <a:chOff x="1666306" y="4408274"/>
            <a:chExt cx="1401283" cy="1682104"/>
          </a:xfrm>
        </p:grpSpPr>
        <p:pic>
          <p:nvPicPr>
            <p:cNvPr id="8219" name="Picture 27" descr="jQuery $()의 의미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581" y="4408274"/>
              <a:ext cx="1260733" cy="1260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1666306" y="567635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Query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06036" y="4973948"/>
            <a:ext cx="1652359" cy="1211288"/>
            <a:chOff x="2755735" y="4510349"/>
            <a:chExt cx="2004365" cy="1506838"/>
          </a:xfrm>
        </p:grpSpPr>
        <p:pic>
          <p:nvPicPr>
            <p:cNvPr id="8217" name="Picture 25" descr="자바스크립트 공부 독학 사이트 추천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35" y="4510349"/>
              <a:ext cx="2004365" cy="11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3093460" y="560316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java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Script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436089" y="4910092"/>
            <a:ext cx="1047376" cy="1405217"/>
            <a:chOff x="4523321" y="4226054"/>
            <a:chExt cx="1401283" cy="1748085"/>
          </a:xfrm>
        </p:grpSpPr>
        <p:pic>
          <p:nvPicPr>
            <p:cNvPr id="8225" name="Picture 33" descr="TIL] CSS의 개요 및 특징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582" y="4226054"/>
              <a:ext cx="934762" cy="131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4523321" y="556011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3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389783" y="4814181"/>
            <a:ext cx="2298222" cy="1482821"/>
            <a:chOff x="5195384" y="4191843"/>
            <a:chExt cx="3074789" cy="1844624"/>
          </a:xfrm>
        </p:grpSpPr>
        <p:pic>
          <p:nvPicPr>
            <p:cNvPr id="8223" name="Picture 31" descr="입문자에게 추천하는 HTML, CSS 첫걸음 | HEROPY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384" y="4191843"/>
              <a:ext cx="3074789" cy="153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6041391" y="562244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HTML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5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005126" y="1256416"/>
            <a:ext cx="1463071" cy="1374405"/>
            <a:chOff x="7368290" y="4276692"/>
            <a:chExt cx="1957441" cy="1709755"/>
          </a:xfrm>
        </p:grpSpPr>
        <p:pic>
          <p:nvPicPr>
            <p:cNvPr id="8215" name="Picture 23" descr="그래이들(Gradle)이란 무엇인가?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90" y="4276692"/>
              <a:ext cx="1957441" cy="135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7569531" y="557242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Gradle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86774" y="1456234"/>
            <a:ext cx="1047376" cy="1149375"/>
            <a:chOff x="4600100" y="1009335"/>
            <a:chExt cx="1401283" cy="1429819"/>
          </a:xfrm>
        </p:grpSpPr>
        <p:pic>
          <p:nvPicPr>
            <p:cNvPr id="8211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0" y="1009335"/>
              <a:ext cx="1368152" cy="995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3FA00699-5178-465A-9F3F-130CF1431F70}"/>
                </a:ext>
              </a:extLst>
            </p:cNvPr>
            <p:cNvSpPr/>
            <p:nvPr/>
          </p:nvSpPr>
          <p:spPr>
            <a:xfrm>
              <a:off x="4600100" y="202513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Tomcat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67744" y="1556792"/>
            <a:ext cx="2140250" cy="4249933"/>
            <a:chOff x="3528539" y="1556792"/>
            <a:chExt cx="2140250" cy="4249933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3707904" y="1556792"/>
              <a:ext cx="1677485" cy="16660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528539" y="3825942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 </a:t>
              </a:r>
            </a:p>
            <a:p>
              <a:endParaRPr lang="en-US" altLang="ko-KR" sz="8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탈퇴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ID / PW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찾기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로그인시 각 메뉴기능 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회원정보조회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변경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주문내역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주문취소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문의작성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86319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김예진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430" y="1841924"/>
              <a:ext cx="1037626" cy="10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1066" y="1581128"/>
            <a:ext cx="2140250" cy="4258324"/>
            <a:chOff x="1207614" y="1546940"/>
            <a:chExt cx="2140250" cy="4258324"/>
          </a:xfrm>
        </p:grpSpPr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1491015" y="1546940"/>
              <a:ext cx="1677485" cy="166603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hopping cart 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09" y="1807950"/>
              <a:ext cx="1157576" cy="115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207614" y="3824481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상품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메인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상품조회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상품상세정보 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상품구매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장바구니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후기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작성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관리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799037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신범건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99992" y="1556792"/>
            <a:ext cx="2140250" cy="4248472"/>
            <a:chOff x="5797446" y="1556792"/>
            <a:chExt cx="2140250" cy="4248472"/>
          </a:xfrm>
        </p:grpSpPr>
        <p:sp>
          <p:nvSpPr>
            <p:cNvPr id="69" name="타원 68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6062867" y="1556792"/>
              <a:ext cx="1677485" cy="16660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797446" y="1838442"/>
              <a:ext cx="2140250" cy="3966822"/>
              <a:chOff x="5797446" y="1838442"/>
              <a:chExt cx="2140250" cy="3966822"/>
            </a:xfrm>
          </p:grpSpPr>
          <p:pic>
            <p:nvPicPr>
              <p:cNvPr id="1032" name="Picture 8" descr="Setting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1838442"/>
                <a:ext cx="1152327" cy="1152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모서리가 둥근 직사각형 74"/>
              <p:cNvSpPr/>
              <p:nvPr/>
            </p:nvSpPr>
            <p:spPr>
              <a:xfrm>
                <a:off x="5797446" y="3824481"/>
                <a:ext cx="2140250" cy="198078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관리자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]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8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회원정보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상품정보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주문정보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387559" y="3284984"/>
                <a:ext cx="1080120" cy="447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김길현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732240" y="1565793"/>
            <a:ext cx="2342807" cy="4207539"/>
            <a:chOff x="6865223" y="1566857"/>
            <a:chExt cx="2342807" cy="420753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65223" y="3793613"/>
              <a:ext cx="2342807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기타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</a:t>
              </a:r>
            </a:p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참고자료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이미지 수집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슬라이드 이미지 제작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50" dirty="0" smtClean="0">
                  <a:solidFill>
                    <a:schemeClr val="tx1"/>
                  </a:solidFill>
                </a:rPr>
                <a:t>상품구매페이지 일부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CSS </a:t>
              </a: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28865" y="3291640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이민정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ED8FE39-AF8D-4947-AE5C-603A8F03F891}"/>
                </a:ext>
              </a:extLst>
            </p:cNvPr>
            <p:cNvSpPr/>
            <p:nvPr/>
          </p:nvSpPr>
          <p:spPr>
            <a:xfrm>
              <a:off x="7084814" y="1566857"/>
              <a:ext cx="1677485" cy="16660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10" descr="Paint palette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846" y="1793431"/>
              <a:ext cx="1177226" cy="117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FF0000"/>
                </a:solidFill>
              </a:rPr>
              <a:t>Erd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붙여넣기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테이블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인덱스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인덱스정의서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관계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2357</TotalTime>
  <Words>607</Words>
  <Application>Microsoft Office PowerPoint</Application>
  <PresentationFormat>화면 슬라이드 쇼(4:3)</PresentationFormat>
  <Paragraphs>249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HY신명조</vt:lpstr>
      <vt:lpstr>HY헤드라인M</vt:lpstr>
      <vt:lpstr>Open Sans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222</cp:revision>
  <dcterms:created xsi:type="dcterms:W3CDTF">2016-11-03T20:47:04Z</dcterms:created>
  <dcterms:modified xsi:type="dcterms:W3CDTF">2021-07-13T05:58:33Z</dcterms:modified>
</cp:coreProperties>
</file>